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99"/>
    <a:srgbClr val="FFFF66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94602" autoAdjust="0"/>
  </p:normalViewPr>
  <p:slideViewPr>
    <p:cSldViewPr>
      <p:cViewPr>
        <p:scale>
          <a:sx n="110" d="100"/>
          <a:sy n="110" d="100"/>
        </p:scale>
        <p:origin x="-444" y="15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E2570C-7D44-4617-9929-AF592E22120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81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10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5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92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8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3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692275"/>
            <a:ext cx="8420100" cy="1736725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BD8AE-6DAB-40B4-A802-FEDDCBF7115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9C8A8-2C0C-45CD-9163-74B7C4CB0E3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5311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8CAE-0D05-439E-B51C-AB1BBD5CA8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D9769-8FB8-47D1-96E6-BC175F416AB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34EB8-E38A-4117-BC66-79B9C4C46F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4D3F7-450B-498D-8B8F-4CE23E7B823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DEF63-1645-4884-A7B1-6FE3B0C015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BC44A-CD02-464A-B5EF-B5CE570A80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9CDC8-D6E8-43F0-81B6-8768FF1008E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6600-2FF4-4839-B9AA-D58C565775E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D0B2B-42C6-4646-AD72-8735CC8611A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912350" cy="6851650"/>
            <a:chOff x="1" y="0"/>
            <a:chExt cx="5763" cy="4316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8439" name="Freeform 7"/>
              <p:cNvSpPr>
                <a:spLocks/>
              </p:cNvSpPr>
              <p:nvPr userDrawn="1"/>
            </p:nvSpPr>
            <p:spPr bwMode="hidden">
              <a:xfrm>
                <a:off x="2787" y="0"/>
                <a:ext cx="75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2" name="Freeform 10"/>
              <p:cNvSpPr>
                <a:spLocks/>
              </p:cNvSpPr>
              <p:nvPr userDrawn="1"/>
            </p:nvSpPr>
            <p:spPr bwMode="hidden">
              <a:xfrm>
                <a:off x="3673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7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89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184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5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846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6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6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6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846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1846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184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3"/>
            <a:ext cx="8915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84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84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84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B3EAE5-E3CD-443D-8AC8-EFEF1AF9CB9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84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0388" y="115888"/>
            <a:ext cx="8521700" cy="865187"/>
          </a:xfrm>
        </p:spPr>
        <p:txBody>
          <a:bodyPr/>
          <a:lstStyle/>
          <a:p>
            <a:pPr eaLnBrk="1" hangingPunct="1">
              <a:defRPr/>
            </a:pPr>
            <a:r>
              <a:rPr lang="nb-NO" sz="2800" b="1" dirty="0" smtClean="0">
                <a:solidFill>
                  <a:srgbClr val="FFFF00"/>
                </a:solidFill>
              </a:rPr>
              <a:t>ORGANISASJON 2013 - 2014</a:t>
            </a:r>
            <a:br>
              <a:rPr lang="nb-NO" sz="2800" b="1" dirty="0" smtClean="0">
                <a:solidFill>
                  <a:srgbClr val="FFFF00"/>
                </a:solidFill>
              </a:rPr>
            </a:br>
            <a:r>
              <a:rPr lang="nb-NO" sz="2800" b="1" dirty="0" smtClean="0">
                <a:solidFill>
                  <a:srgbClr val="FFFF00"/>
                </a:solidFill>
              </a:rPr>
              <a:t> STRINDHEIM IL HANDBALL</a:t>
            </a:r>
          </a:p>
        </p:txBody>
      </p:sp>
      <p:grpSp>
        <p:nvGrpSpPr>
          <p:cNvPr id="3075" name="Organization Chart 5"/>
          <p:cNvGrpSpPr>
            <a:grpSpLocks noChangeAspect="1"/>
          </p:cNvGrpSpPr>
          <p:nvPr/>
        </p:nvGrpSpPr>
        <p:grpSpPr bwMode="auto">
          <a:xfrm>
            <a:off x="0" y="909008"/>
            <a:ext cx="9906000" cy="5948992"/>
            <a:chOff x="-674" y="1954"/>
            <a:chExt cx="32988" cy="9078"/>
          </a:xfrm>
        </p:grpSpPr>
        <p:sp>
          <p:nvSpPr>
            <p:cNvPr id="3077" name="AutoShape 4"/>
            <p:cNvSpPr>
              <a:spLocks noChangeAspect="1" noChangeArrowheads="1" noTextEdit="1"/>
            </p:cNvSpPr>
            <p:nvPr/>
          </p:nvSpPr>
          <p:spPr bwMode="auto">
            <a:xfrm>
              <a:off x="-674" y="1954"/>
              <a:ext cx="32988" cy="9078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lIns="4595" tIns="2296" rIns="4595" bIns="2296" anchor="ctr"/>
            <a:lstStyle/>
            <a:p>
              <a:endParaRPr lang="nb-NO"/>
            </a:p>
          </p:txBody>
        </p:sp>
        <p:cxnSp>
          <p:nvCxnSpPr>
            <p:cNvPr id="3078" name="_s2097"/>
            <p:cNvCxnSpPr>
              <a:cxnSpLocks noChangeShapeType="1"/>
              <a:stCxn id="3100" idx="0"/>
            </p:cNvCxnSpPr>
            <p:nvPr/>
          </p:nvCxnSpPr>
          <p:spPr bwMode="auto">
            <a:xfrm rot="16200000" flipV="1">
              <a:off x="23852" y="4223"/>
              <a:ext cx="439" cy="776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79" name="_s2085"/>
            <p:cNvCxnSpPr>
              <a:cxnSpLocks noChangeShapeType="1"/>
              <a:stCxn id="3097" idx="0"/>
            </p:cNvCxnSpPr>
            <p:nvPr/>
          </p:nvCxnSpPr>
          <p:spPr bwMode="auto">
            <a:xfrm rot="16200000" flipV="1">
              <a:off x="17685" y="6022"/>
              <a:ext cx="438" cy="417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0" name="_s2082"/>
            <p:cNvCxnSpPr>
              <a:cxnSpLocks noChangeShapeType="1"/>
            </p:cNvCxnSpPr>
            <p:nvPr/>
          </p:nvCxnSpPr>
          <p:spPr bwMode="auto">
            <a:xfrm flipV="1">
              <a:off x="3471" y="3131"/>
              <a:ext cx="12435" cy="6882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</p:spPr>
        </p:cxnSp>
        <p:cxnSp>
          <p:nvCxnSpPr>
            <p:cNvPr id="3081" name="_s2076"/>
            <p:cNvCxnSpPr>
              <a:cxnSpLocks noChangeShapeType="1"/>
              <a:stCxn id="3096" idx="0"/>
            </p:cNvCxnSpPr>
            <p:nvPr/>
          </p:nvCxnSpPr>
          <p:spPr bwMode="auto">
            <a:xfrm rot="5400000" flipH="1" flipV="1">
              <a:off x="10055" y="2031"/>
              <a:ext cx="438" cy="12151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2" name="_s2074"/>
            <p:cNvCxnSpPr>
              <a:cxnSpLocks noChangeShapeType="1"/>
              <a:stCxn id="3094" idx="1"/>
            </p:cNvCxnSpPr>
            <p:nvPr/>
          </p:nvCxnSpPr>
          <p:spPr bwMode="auto">
            <a:xfrm rot="10800000" flipV="1">
              <a:off x="16300" y="5084"/>
              <a:ext cx="4128" cy="5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3" name="_s2070"/>
            <p:cNvCxnSpPr>
              <a:cxnSpLocks noChangeShapeType="1"/>
              <a:stCxn id="3093" idx="1"/>
            </p:cNvCxnSpPr>
            <p:nvPr/>
          </p:nvCxnSpPr>
          <p:spPr bwMode="auto">
            <a:xfrm rot="10800000" flipV="1">
              <a:off x="16300" y="4425"/>
              <a:ext cx="4128" cy="495"/>
            </a:xfrm>
            <a:prstGeom prst="bentConnector3">
              <a:avLst>
                <a:gd name="adj1" fmla="val 7027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4" name="_s2066"/>
            <p:cNvCxnSpPr>
              <a:cxnSpLocks noChangeShapeType="1"/>
              <a:stCxn id="3092" idx="0"/>
            </p:cNvCxnSpPr>
            <p:nvPr/>
          </p:nvCxnSpPr>
          <p:spPr bwMode="auto">
            <a:xfrm rot="16200000" flipV="1">
              <a:off x="27075" y="3198"/>
              <a:ext cx="327" cy="4875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5" name="_s2062"/>
            <p:cNvCxnSpPr>
              <a:cxnSpLocks noChangeShapeType="1"/>
              <a:endCxn id="3091" idx="0"/>
            </p:cNvCxnSpPr>
            <p:nvPr/>
          </p:nvCxnSpPr>
          <p:spPr bwMode="auto">
            <a:xfrm>
              <a:off x="18699" y="5470"/>
              <a:ext cx="5993" cy="329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86" name="_s2060"/>
            <p:cNvCxnSpPr>
              <a:cxnSpLocks noChangeShapeType="1"/>
            </p:cNvCxnSpPr>
            <p:nvPr/>
          </p:nvCxnSpPr>
          <p:spPr bwMode="auto">
            <a:xfrm rot="5400000" flipH="1">
              <a:off x="28592" y="2520"/>
              <a:ext cx="1415" cy="3357"/>
            </a:xfrm>
            <a:prstGeom prst="bentConnector3">
              <a:avLst>
                <a:gd name="adj1" fmla="val 12329"/>
              </a:avLst>
            </a:prstGeom>
            <a:noFill/>
            <a:ln w="28575">
              <a:noFill/>
              <a:miter lim="800000"/>
              <a:headEnd/>
              <a:tailEnd/>
            </a:ln>
          </p:spPr>
        </p:cxnSp>
        <p:cxnSp>
          <p:nvCxnSpPr>
            <p:cNvPr id="3087" name="_s2058"/>
            <p:cNvCxnSpPr>
              <a:cxnSpLocks noChangeShapeType="1"/>
              <a:stCxn id="3089" idx="0"/>
            </p:cNvCxnSpPr>
            <p:nvPr/>
          </p:nvCxnSpPr>
          <p:spPr bwMode="auto">
            <a:xfrm rot="5400000" flipH="1" flipV="1">
              <a:off x="11805" y="976"/>
              <a:ext cx="330" cy="8659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3088" name="_s2054"/>
            <p:cNvSpPr>
              <a:spLocks noChangeArrowheads="1"/>
            </p:cNvSpPr>
            <p:nvPr/>
          </p:nvSpPr>
          <p:spPr bwMode="auto">
            <a:xfrm>
              <a:off x="9106" y="2063"/>
              <a:ext cx="10794" cy="2747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438" tIns="1718" rIns="3438" bIns="1718" anchor="ctr"/>
            <a:lstStyle/>
            <a:p>
              <a:pPr defTabSz="957263"/>
              <a:r>
                <a:rPr lang="nb-NO" sz="1200" b="1" dirty="0" smtClean="0">
                  <a:solidFill>
                    <a:srgbClr val="000000"/>
                  </a:solidFill>
                  <a:latin typeface="Arial" charset="0"/>
                </a:rPr>
                <a:t>	Styre 2013/2014:</a:t>
              </a:r>
              <a:endParaRPr lang="nb-NO" sz="12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Leder:       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      	Kolbjørn 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Hole</a:t>
              </a:r>
            </a:p>
            <a:p>
              <a:pPr defTabSz="957263"/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Nestleder/SportsligY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:  	Ole Jørgen Ørsnes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Sportslig S:   	         	Anikken Ulvan</a:t>
              </a: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Økonomi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: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      	Kristin Svee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Dommeransv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:   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	         	Trude Bolstad</a:t>
              </a: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Arr. utvikling:	   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Elin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G.Aunet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Sponsor: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      	Geir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Haugnæss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Foreldrekontakt	   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Kari Paulsen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Styremedlem	   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Bjørnar Gullbrekken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/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Ungdomsrep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: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      	Marte Eirin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Stenvaag</a:t>
              </a:r>
              <a:endParaRPr lang="nb-NO" sz="900" b="1" dirty="0">
                <a:latin typeface="Arial" charset="0"/>
              </a:endParaRPr>
            </a:p>
          </p:txBody>
        </p:sp>
        <p:sp>
          <p:nvSpPr>
            <p:cNvPr id="3089" name="_s2055"/>
            <p:cNvSpPr>
              <a:spLocks noChangeArrowheads="1"/>
            </p:cNvSpPr>
            <p:nvPr/>
          </p:nvSpPr>
          <p:spPr bwMode="auto">
            <a:xfrm>
              <a:off x="3111" y="5470"/>
              <a:ext cx="9060" cy="212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438" tIns="1718" rIns="3438" bIns="1718" anchor="ctr"/>
            <a:lstStyle/>
            <a:p>
              <a:pPr defTabSz="957263"/>
              <a:r>
                <a:rPr lang="nb-NO" sz="1000" b="1" dirty="0">
                  <a:solidFill>
                    <a:srgbClr val="000000"/>
                  </a:solidFill>
                </a:rPr>
                <a:t>Sportslig utvalg </a:t>
              </a:r>
              <a:endParaRPr lang="nb-NO" sz="900" b="1" dirty="0">
                <a:solidFill>
                  <a:srgbClr val="000000"/>
                </a:solidFill>
              </a:endParaRPr>
            </a:p>
            <a:p>
              <a:pPr defTabSz="957263"/>
              <a:endParaRPr lang="nb-NO" sz="900" b="1" dirty="0">
                <a:solidFill>
                  <a:srgbClr val="000000"/>
                </a:solidFill>
              </a:endParaRP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Sp. leder:      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Anikken Ulvan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</a:t>
              </a: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Sp. leder Y:	Ole Jørgen Ørsnes       	</a:t>
              </a:r>
            </a:p>
            <a:p>
              <a:pPr defTabSz="957263"/>
              <a:r>
                <a:rPr lang="nb-NO" sz="900" b="1" dirty="0" err="1">
                  <a:solidFill>
                    <a:srgbClr val="000000"/>
                  </a:solidFill>
                  <a:latin typeface="Arial" charset="0"/>
                </a:rPr>
                <a:t>Dommeransv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:  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Trude Bolstad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        	</a:t>
              </a:r>
            </a:p>
            <a:p>
              <a:pPr defTabSz="957263"/>
              <a:r>
                <a:rPr lang="nb-NO" sz="900" b="1" dirty="0" err="1">
                  <a:solidFill>
                    <a:srgbClr val="000000"/>
                  </a:solidFill>
                  <a:latin typeface="Arial" charset="0"/>
                </a:rPr>
                <a:t>Sportsdir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:	Arne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Högdahl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         	</a:t>
              </a: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Tren sen herre:	Jan Erik </a:t>
              </a:r>
              <a:r>
                <a:rPr lang="nb-NO" sz="900" b="1" dirty="0" err="1">
                  <a:solidFill>
                    <a:srgbClr val="000000"/>
                  </a:solidFill>
                  <a:latin typeface="Arial" charset="0"/>
                </a:rPr>
                <a:t>Wiedemann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  	</a:t>
              </a: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Tren sen dame;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Arne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Högdahl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       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	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</a:t>
              </a:r>
            </a:p>
            <a:p>
              <a:pPr defTabSz="957263"/>
              <a:r>
                <a:rPr lang="nb-NO" sz="900" b="1" dirty="0" err="1">
                  <a:solidFill>
                    <a:srgbClr val="000000"/>
                  </a:solidFill>
                  <a:latin typeface="Arial" charset="0"/>
                </a:rPr>
                <a:t>Ungdomsrep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:	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Marte Eirin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Stenvaag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 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0" name="_s2057"/>
            <p:cNvSpPr>
              <a:spLocks noChangeArrowheads="1"/>
            </p:cNvSpPr>
            <p:nvPr/>
          </p:nvSpPr>
          <p:spPr bwMode="auto">
            <a:xfrm>
              <a:off x="16350" y="5799"/>
              <a:ext cx="5465" cy="1224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438" tIns="1718" rIns="3438" bIns="1718" anchor="ctr"/>
            <a:lstStyle/>
            <a:p>
              <a:pPr defTabSz="957263"/>
              <a:r>
                <a:rPr lang="nb-NO" sz="1000" b="1" dirty="0">
                  <a:solidFill>
                    <a:srgbClr val="000000"/>
                  </a:solidFill>
                </a:rPr>
                <a:t>  </a:t>
              </a:r>
              <a:r>
                <a:rPr lang="nb-NO" sz="1000" b="1" dirty="0" smtClean="0">
                  <a:solidFill>
                    <a:srgbClr val="000000"/>
                  </a:solidFill>
                </a:rPr>
                <a:t>Foreldrekontakt</a:t>
              </a:r>
              <a:endParaRPr lang="nb-NO" sz="1000" b="1" dirty="0">
                <a:solidFill>
                  <a:srgbClr val="000000"/>
                </a:solidFill>
              </a:endParaRPr>
            </a:p>
            <a:p>
              <a:pPr defTabSz="957263"/>
              <a:endParaRPr lang="nb-NO" sz="1000" b="1" dirty="0">
                <a:solidFill>
                  <a:srgbClr val="000000"/>
                </a:solidFill>
              </a:endParaRP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-  Kari Paulsen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1" name="_s2061"/>
            <p:cNvSpPr>
              <a:spLocks noChangeArrowheads="1"/>
            </p:cNvSpPr>
            <p:nvPr/>
          </p:nvSpPr>
          <p:spPr bwMode="auto">
            <a:xfrm>
              <a:off x="22294" y="5799"/>
              <a:ext cx="4796" cy="1649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5225" tIns="2613" rIns="5225" bIns="2613" anchor="ctr"/>
            <a:lstStyle/>
            <a:p>
              <a:pPr defTabSz="957263"/>
              <a:endParaRPr lang="nb-NO" sz="1000" b="1" dirty="0" smtClean="0">
                <a:solidFill>
                  <a:srgbClr val="000000"/>
                </a:solidFill>
              </a:endParaRPr>
            </a:p>
            <a:p>
              <a:pPr defTabSz="957263"/>
              <a:r>
                <a:rPr lang="nb-NO" sz="1000" b="1" dirty="0" smtClean="0">
                  <a:solidFill>
                    <a:srgbClr val="000000"/>
                  </a:solidFill>
                </a:rPr>
                <a:t>Sponsor</a:t>
              </a:r>
              <a:endParaRPr lang="nb-NO" sz="1000" b="1" dirty="0">
                <a:solidFill>
                  <a:srgbClr val="000000"/>
                </a:solidFill>
              </a:endParaRPr>
            </a:p>
            <a:p>
              <a:pPr defTabSz="957263"/>
              <a:endParaRPr lang="nb-NO" sz="1000" b="1" dirty="0">
                <a:solidFill>
                  <a:srgbClr val="000000"/>
                </a:solidFill>
              </a:endParaRPr>
            </a:p>
            <a:p>
              <a:pPr defTabSz="95726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Geir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Haugnæss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Samarbeid med Elite</a:t>
              </a:r>
            </a:p>
            <a:p>
              <a:pPr defTabSz="95726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2" name="_s2065"/>
            <p:cNvSpPr>
              <a:spLocks noChangeArrowheads="1"/>
            </p:cNvSpPr>
            <p:nvPr/>
          </p:nvSpPr>
          <p:spPr bwMode="auto">
            <a:xfrm>
              <a:off x="27330" y="5799"/>
              <a:ext cx="4692" cy="197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5720" tIns="2860" rIns="5720" bIns="2860" anchor="ctr"/>
            <a:lstStyle/>
            <a:p>
              <a:pPr defTabSz="957263"/>
              <a:r>
                <a:rPr lang="nb-NO" sz="1000" b="1" dirty="0">
                  <a:solidFill>
                    <a:srgbClr val="000000"/>
                  </a:solidFill>
                </a:rPr>
                <a:t>Soneteam/RMN</a:t>
              </a:r>
            </a:p>
            <a:p>
              <a:pPr defTabSz="957263"/>
              <a:r>
                <a:rPr lang="nb-NO" sz="1000" b="1" dirty="0">
                  <a:solidFill>
                    <a:srgbClr val="000000"/>
                  </a:solidFill>
                </a:rPr>
                <a:t>Sonemøter</a:t>
              </a:r>
            </a:p>
            <a:p>
              <a:pPr defTabSz="95726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-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Kolbjørn 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Hole</a:t>
              </a:r>
            </a:p>
            <a:p>
              <a:pPr defTabSz="95726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Berit K. Fossum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Arne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Högdahl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Anikken Ulvan</a:t>
              </a:r>
            </a:p>
            <a:p>
              <a:pPr defTabSz="95726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Marte Eirin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Stenvaag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Trude Bolstad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95726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3" name="_s2069"/>
            <p:cNvSpPr>
              <a:spLocks noChangeArrowheads="1"/>
            </p:cNvSpPr>
            <p:nvPr/>
          </p:nvSpPr>
          <p:spPr bwMode="auto">
            <a:xfrm>
              <a:off x="20428" y="4151"/>
              <a:ext cx="6680" cy="549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8415" tIns="34208" rIns="68415" bIns="34208" anchor="ctr"/>
            <a:lstStyle/>
            <a:p>
              <a:pPr defTabSz="957263"/>
              <a:r>
                <a:rPr lang="nb-NO" sz="900" b="1">
                  <a:solidFill>
                    <a:srgbClr val="000000"/>
                  </a:solidFill>
                  <a:latin typeface="Arial" charset="0"/>
                </a:rPr>
                <a:t>Daglig leder: </a:t>
              </a:r>
              <a:r>
                <a:rPr lang="nb-NO" sz="900" b="1" smtClean="0">
                  <a:solidFill>
                    <a:srgbClr val="000000"/>
                  </a:solidFill>
                  <a:latin typeface="Arial" charset="0"/>
                </a:rPr>
                <a:t>Berit K. 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Fossum</a:t>
              </a:r>
            </a:p>
          </p:txBody>
        </p:sp>
        <p:sp>
          <p:nvSpPr>
            <p:cNvPr id="3094" name="_s2073"/>
            <p:cNvSpPr>
              <a:spLocks noChangeArrowheads="1"/>
            </p:cNvSpPr>
            <p:nvPr/>
          </p:nvSpPr>
          <p:spPr bwMode="auto">
            <a:xfrm>
              <a:off x="20428" y="4810"/>
              <a:ext cx="6680" cy="549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8415" tIns="34208" rIns="68415" bIns="34208" anchor="ctr"/>
            <a:lstStyle/>
            <a:p>
              <a:pPr defTabSz="957263"/>
              <a:r>
                <a:rPr lang="nb-NO" sz="900" b="1">
                  <a:solidFill>
                    <a:srgbClr val="000000"/>
                  </a:solidFill>
                  <a:latin typeface="Arial" charset="0"/>
                </a:rPr>
                <a:t>Sportsdirektør: Arne Høgdal</a:t>
              </a:r>
            </a:p>
          </p:txBody>
        </p:sp>
        <p:sp>
          <p:nvSpPr>
            <p:cNvPr id="3095" name="_s2075"/>
            <p:cNvSpPr>
              <a:spLocks noChangeArrowheads="1"/>
            </p:cNvSpPr>
            <p:nvPr/>
          </p:nvSpPr>
          <p:spPr bwMode="auto">
            <a:xfrm>
              <a:off x="9160" y="8217"/>
              <a:ext cx="6867" cy="131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8415" tIns="34208" rIns="68415" bIns="34208" anchor="ctr"/>
            <a:lstStyle/>
            <a:p>
              <a:pPr defTabSz="684213"/>
              <a:r>
                <a:rPr lang="nb-NO" sz="1000" b="1" dirty="0" err="1" smtClean="0">
                  <a:solidFill>
                    <a:srgbClr val="000000"/>
                  </a:solidFill>
                </a:rPr>
                <a:t>Dommerkommite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Trude Bolstad</a:t>
              </a: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Ben Tore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Stokkaune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Stian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Ullestad</a:t>
              </a: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Bjørnar Gullbrekken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Dommer: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6" name="_s2081"/>
            <p:cNvSpPr>
              <a:spLocks noChangeArrowheads="1"/>
            </p:cNvSpPr>
            <p:nvPr/>
          </p:nvSpPr>
          <p:spPr bwMode="auto">
            <a:xfrm>
              <a:off x="765" y="8326"/>
              <a:ext cx="6867" cy="11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8415" tIns="34208" rIns="68415" bIns="34208" anchor="ctr"/>
            <a:lstStyle/>
            <a:p>
              <a:pPr defTabSz="684213"/>
              <a:endParaRPr lang="nb-NO" sz="1000" b="1" dirty="0" smtClean="0">
                <a:solidFill>
                  <a:srgbClr val="000000"/>
                </a:solidFill>
              </a:endParaRPr>
            </a:p>
            <a:p>
              <a:pPr defTabSz="684213"/>
              <a:r>
                <a:rPr lang="nb-NO" sz="1000" b="1" dirty="0" smtClean="0">
                  <a:solidFill>
                    <a:srgbClr val="000000"/>
                  </a:solidFill>
                </a:rPr>
                <a:t>Informasjon/profilering/</a:t>
              </a:r>
            </a:p>
            <a:p>
              <a:pPr defTabSz="684213"/>
              <a:r>
                <a:rPr lang="nb-NO" sz="1000" b="1" dirty="0" smtClean="0">
                  <a:solidFill>
                    <a:srgbClr val="000000"/>
                  </a:solidFill>
                </a:rPr>
                <a:t>Hjemmeside </a:t>
              </a: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Otto Paulsen</a:t>
              </a: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 Geir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Haugnæss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/>
              </a:r>
              <a:b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</a:b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7" name="_s2084"/>
            <p:cNvSpPr>
              <a:spLocks noChangeArrowheads="1"/>
            </p:cNvSpPr>
            <p:nvPr/>
          </p:nvSpPr>
          <p:spPr bwMode="auto">
            <a:xfrm>
              <a:off x="16300" y="8327"/>
              <a:ext cx="7380" cy="241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684213"/>
              <a:r>
                <a:rPr lang="nb-NO" sz="1000" b="1" dirty="0" smtClean="0">
                  <a:solidFill>
                    <a:srgbClr val="000000"/>
                  </a:solidFill>
                </a:rPr>
                <a:t/>
              </a:r>
              <a:br>
                <a:rPr lang="nb-NO" sz="1000" b="1" dirty="0" smtClean="0">
                  <a:solidFill>
                    <a:srgbClr val="000000"/>
                  </a:solidFill>
                </a:rPr>
              </a:br>
              <a:r>
                <a:rPr lang="nb-NO" sz="1000" b="1" dirty="0" smtClean="0">
                  <a:solidFill>
                    <a:srgbClr val="000000"/>
                  </a:solidFill>
                </a:rPr>
                <a:t>Cup/skole/ </a:t>
              </a:r>
              <a:r>
                <a:rPr lang="nb-NO" sz="1000" b="1" dirty="0">
                  <a:solidFill>
                    <a:srgbClr val="000000"/>
                  </a:solidFill>
                </a:rPr>
                <a:t>arrangement</a:t>
              </a:r>
            </a:p>
            <a:p>
              <a:pPr defTabSz="684213"/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Arr. Utvikling: Elin G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Aunet</a:t>
              </a:r>
              <a:endParaRPr lang="nb-NO" sz="9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Daglig Leder: Berit Fossum</a:t>
              </a: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/>
              </a:r>
              <a:br>
                <a:rPr lang="nb-NO" sz="900" b="1" dirty="0">
                  <a:solidFill>
                    <a:srgbClr val="000000"/>
                  </a:solidFill>
                  <a:latin typeface="Arial" charset="0"/>
                </a:rPr>
              </a:b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-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Kristin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Svee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Cup </a:t>
              </a:r>
              <a:r>
                <a:rPr lang="nb-NO" sz="900" b="1" smtClean="0">
                  <a:solidFill>
                    <a:srgbClr val="000000"/>
                  </a:solidFill>
                  <a:latin typeface="Arial" charset="0"/>
                </a:rPr>
                <a:t>ansvarlig</a:t>
              </a:r>
              <a:r>
                <a:rPr lang="nb-NO" sz="900" b="1" smtClean="0">
                  <a:solidFill>
                    <a:srgbClr val="000000"/>
                  </a:solidFill>
                  <a:latin typeface="Arial" charset="0"/>
                </a:rPr>
                <a:t>: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Treningsleir: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Minicup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ansvarlig: </a:t>
              </a: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 Håndballskole rekrutt: Ole J Ørsnes</a:t>
              </a:r>
            </a:p>
            <a:p>
              <a:pPr defTabSz="684213"/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	</a:t>
              </a:r>
            </a:p>
            <a:p>
              <a:pPr defTabSz="68421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098" name="AutoShape 46"/>
            <p:cNvCxnSpPr>
              <a:cxnSpLocks noChangeShapeType="1"/>
            </p:cNvCxnSpPr>
            <p:nvPr/>
          </p:nvCxnSpPr>
          <p:spPr bwMode="auto">
            <a:xfrm rot="5400000" flipH="1" flipV="1">
              <a:off x="12649" y="4678"/>
              <a:ext cx="3519" cy="3783"/>
            </a:xfrm>
            <a:prstGeom prst="bentConnector3">
              <a:avLst>
                <a:gd name="adj1" fmla="val 127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3099" name="_s1033"/>
            <p:cNvCxnSpPr>
              <a:cxnSpLocks noChangeShapeType="1"/>
              <a:stCxn id="3090" idx="0"/>
            </p:cNvCxnSpPr>
            <p:nvPr/>
          </p:nvCxnSpPr>
          <p:spPr bwMode="auto">
            <a:xfrm rot="16200000" flipV="1">
              <a:off x="17526" y="4243"/>
              <a:ext cx="329" cy="2783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3100" name="_s2096"/>
            <p:cNvSpPr>
              <a:spLocks noChangeArrowheads="1"/>
            </p:cNvSpPr>
            <p:nvPr/>
          </p:nvSpPr>
          <p:spPr bwMode="auto">
            <a:xfrm>
              <a:off x="24025" y="8327"/>
              <a:ext cx="7861" cy="186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684213"/>
              <a:r>
                <a:rPr lang="nb-NO" sz="1000" b="1" dirty="0" smtClean="0">
                  <a:solidFill>
                    <a:srgbClr val="000000"/>
                  </a:solidFill>
                </a:rPr>
                <a:t>Hallfordeling/seriepåmelding</a:t>
              </a:r>
              <a:endParaRPr lang="nb-NO" sz="1000" b="1" dirty="0">
                <a:solidFill>
                  <a:srgbClr val="000000"/>
                </a:solidFill>
              </a:endParaRPr>
            </a:p>
            <a:p>
              <a:pPr defTabSz="684213"/>
              <a:endParaRPr lang="nb-NO" sz="900" b="1" dirty="0">
                <a:solidFill>
                  <a:srgbClr val="000000"/>
                </a:solidFill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Anikken Ulvan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Anne Berit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Hvidsand</a:t>
              </a: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(kun hall)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>
                  <a:solidFill>
                    <a:srgbClr val="000000"/>
                  </a:solidFill>
                  <a:latin typeface="Arial" charset="0"/>
                </a:rPr>
                <a:t> Arne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Høgdahl</a:t>
              </a:r>
              <a:endParaRPr lang="nb-NO" sz="900" b="1" dirty="0">
                <a:solidFill>
                  <a:srgbClr val="000000"/>
                </a:solidFill>
                <a:latin typeface="Arial" charset="0"/>
              </a:endParaRP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Ole Jørgen Ørsnes</a:t>
              </a:r>
            </a:p>
            <a:p>
              <a:pPr defTabSz="684213">
                <a:buFontTx/>
                <a:buChar char="-"/>
              </a:pPr>
              <a:r>
                <a:rPr lang="nb-NO" sz="900" b="1" dirty="0" smtClean="0">
                  <a:solidFill>
                    <a:srgbClr val="000000"/>
                  </a:solidFill>
                  <a:latin typeface="Arial" charset="0"/>
                </a:rPr>
                <a:t> Berit </a:t>
              </a:r>
              <a:r>
                <a:rPr lang="nb-NO" sz="900" b="1" dirty="0" err="1" smtClean="0">
                  <a:solidFill>
                    <a:srgbClr val="000000"/>
                  </a:solidFill>
                  <a:latin typeface="Arial" charset="0"/>
                </a:rPr>
                <a:t>K.Fossum</a:t>
              </a:r>
              <a:endParaRPr lang="nb-NO" sz="160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3076" name="logo" descr="SIL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5368" y="0"/>
            <a:ext cx="1640632" cy="151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AutoShape 46"/>
          <p:cNvCxnSpPr>
            <a:cxnSpLocks noChangeShapeType="1"/>
          </p:cNvCxnSpPr>
          <p:nvPr/>
        </p:nvCxnSpPr>
        <p:spPr bwMode="auto">
          <a:xfrm rot="5400000" flipH="1" flipV="1">
            <a:off x="1532621" y="4833155"/>
            <a:ext cx="1224136" cy="1152130"/>
          </a:xfrm>
          <a:prstGeom prst="bentConnector3">
            <a:avLst>
              <a:gd name="adj1" fmla="val 6481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36" name="_s2075"/>
          <p:cNvSpPr>
            <a:spLocks noChangeArrowheads="1"/>
          </p:cNvSpPr>
          <p:nvPr/>
        </p:nvSpPr>
        <p:spPr bwMode="auto">
          <a:xfrm>
            <a:off x="416496" y="6021288"/>
            <a:ext cx="2062098" cy="72008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8415" tIns="34208" rIns="68415" bIns="34208" anchor="ctr"/>
          <a:lstStyle/>
          <a:p>
            <a:pPr defTabSz="684213"/>
            <a:r>
              <a:rPr lang="nb-NO" sz="1000" b="1" dirty="0" smtClean="0">
                <a:solidFill>
                  <a:srgbClr val="000000"/>
                </a:solidFill>
              </a:rPr>
              <a:t>Loddansvarlig</a:t>
            </a:r>
            <a:br>
              <a:rPr lang="nb-NO" sz="1000" b="1" dirty="0" smtClean="0">
                <a:solidFill>
                  <a:srgbClr val="000000"/>
                </a:solidFill>
              </a:rPr>
            </a:br>
            <a:r>
              <a:rPr lang="nb-NO" sz="1000" b="1" dirty="0" smtClean="0">
                <a:solidFill>
                  <a:srgbClr val="000000"/>
                </a:solidFill>
              </a:rPr>
              <a:t>- </a:t>
            </a: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Berit </a:t>
            </a:r>
            <a:r>
              <a:rPr lang="nb-NO" sz="900" b="1" dirty="0" err="1" smtClean="0">
                <a:solidFill>
                  <a:srgbClr val="000000"/>
                </a:solidFill>
                <a:latin typeface="Arial" charset="0"/>
              </a:rPr>
              <a:t>K.Fossum</a:t>
            </a:r>
            <a:endParaRPr lang="nb-NO" sz="900" b="1" dirty="0" smtClean="0">
              <a:solidFill>
                <a:srgbClr val="000000"/>
              </a:solidFill>
              <a:latin typeface="Arial" charset="0"/>
            </a:endParaRPr>
          </a:p>
          <a:p>
            <a:pPr defTabSz="684213">
              <a:buFontTx/>
              <a:buChar char="-"/>
            </a:pP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  Terje </a:t>
            </a:r>
            <a:r>
              <a:rPr lang="nb-NO" sz="900" b="1" dirty="0" err="1" smtClean="0">
                <a:solidFill>
                  <a:srgbClr val="000000"/>
                </a:solidFill>
                <a:latin typeface="Arial" charset="0"/>
              </a:rPr>
              <a:t>Myhr</a:t>
            </a: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   </a:t>
            </a:r>
          </a:p>
          <a:p>
            <a:pPr defTabSz="684213"/>
            <a:endParaRPr lang="nb-NO" sz="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_s2075"/>
          <p:cNvSpPr>
            <a:spLocks noChangeArrowheads="1"/>
          </p:cNvSpPr>
          <p:nvPr/>
        </p:nvSpPr>
        <p:spPr bwMode="auto">
          <a:xfrm>
            <a:off x="2936776" y="6021288"/>
            <a:ext cx="2062098" cy="72008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8415" tIns="34208" rIns="68415" bIns="34208" anchor="ctr"/>
          <a:lstStyle/>
          <a:p>
            <a:pPr defTabSz="684213"/>
            <a:r>
              <a:rPr lang="nb-NO" sz="1000" b="1" dirty="0" smtClean="0">
                <a:solidFill>
                  <a:srgbClr val="000000"/>
                </a:solidFill>
              </a:rPr>
              <a:t>Ansvarlig drift plasthall</a:t>
            </a:r>
            <a:br>
              <a:rPr lang="nb-NO" sz="1000" b="1" dirty="0" smtClean="0">
                <a:solidFill>
                  <a:srgbClr val="000000"/>
                </a:solidFill>
              </a:rPr>
            </a:br>
            <a:r>
              <a:rPr lang="nb-NO" sz="1000" b="1" dirty="0" smtClean="0">
                <a:solidFill>
                  <a:srgbClr val="000000"/>
                </a:solidFill>
              </a:rPr>
              <a:t>- </a:t>
            </a: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Jan </a:t>
            </a:r>
            <a:r>
              <a:rPr lang="nb-NO" sz="900" b="1" dirty="0" err="1" smtClean="0">
                <a:solidFill>
                  <a:srgbClr val="000000"/>
                </a:solidFill>
                <a:latin typeface="Arial" charset="0"/>
              </a:rPr>
              <a:t>Lutterloh</a:t>
            </a:r>
            <a:endParaRPr lang="nb-NO" sz="900" b="1" dirty="0" smtClean="0">
              <a:solidFill>
                <a:srgbClr val="000000"/>
              </a:solidFill>
              <a:latin typeface="Arial" charset="0"/>
            </a:endParaRPr>
          </a:p>
          <a:p>
            <a:pPr defTabSz="684213">
              <a:buFontTx/>
              <a:buChar char="-"/>
            </a:pP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  Snorre Breivik</a:t>
            </a:r>
          </a:p>
          <a:p>
            <a:pPr defTabSz="684213">
              <a:buFontTx/>
              <a:buChar char="-"/>
            </a:pPr>
            <a:r>
              <a:rPr lang="nb-NO" sz="900" b="1" dirty="0" smtClean="0">
                <a:solidFill>
                  <a:srgbClr val="000000"/>
                </a:solidFill>
                <a:latin typeface="Arial" charset="0"/>
              </a:rPr>
              <a:t> Tomas Andersen</a:t>
            </a:r>
          </a:p>
          <a:p>
            <a:pPr defTabSz="684213"/>
            <a:endParaRPr lang="nb-NO" sz="9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2" name="AutoShape 46"/>
          <p:cNvCxnSpPr>
            <a:cxnSpLocks noChangeShapeType="1"/>
          </p:cNvCxnSpPr>
          <p:nvPr/>
        </p:nvCxnSpPr>
        <p:spPr bwMode="auto">
          <a:xfrm rot="16200000" flipV="1">
            <a:off x="2660212" y="4857691"/>
            <a:ext cx="1224136" cy="1103057"/>
          </a:xfrm>
          <a:prstGeom prst="bentConnector3">
            <a:avLst>
              <a:gd name="adj1" fmla="val 648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42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42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1405</TotalTime>
  <Words>110</Words>
  <Application>Microsoft Office PowerPoint</Application>
  <PresentationFormat>A4 (210 x 297 mm)</PresentationFormat>
  <Paragraphs>71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Globe</vt:lpstr>
      <vt:lpstr>ORGANISASJON 2013 - 2014  STRINDHEIM IL HANDBALL</vt:lpstr>
    </vt:vector>
  </TitlesOfParts>
  <Company>orklabrands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ORGANISASJON STRINDHEIM HANDBALL</dc:title>
  <dc:creator>kohol</dc:creator>
  <cp:lastModifiedBy>SILH</cp:lastModifiedBy>
  <cp:revision>125</cp:revision>
  <dcterms:created xsi:type="dcterms:W3CDTF">2009-02-08T19:59:02Z</dcterms:created>
  <dcterms:modified xsi:type="dcterms:W3CDTF">2014-03-17T10:26:15Z</dcterms:modified>
</cp:coreProperties>
</file>